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1"/>
  </p:notesMasterIdLst>
  <p:sldIdLst>
    <p:sldId id="265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6" r:id="rId10"/>
  </p:sldIdLst>
  <p:sldSz cx="14630400" cy="8229600"/>
  <p:notesSz cx="8229600" cy="14630400"/>
  <p:embeddedFontLst>
    <p:embeddedFont>
      <p:font typeface="Gill Sans MT" panose="020B0502020104020203" pitchFamily="34" charset="0"/>
      <p:regular r:id="rId12"/>
      <p:bold r:id="rId13"/>
      <p:italic r:id="rId14"/>
      <p:boldItalic r:id="rId15"/>
    </p:embeddedFont>
    <p:embeddedFont>
      <p:font typeface="Red Hat Text" panose="020B0604020202020204" charset="0"/>
      <p:regular r:id="rId16"/>
    </p:embeddedFont>
    <p:embeddedFont>
      <p:font typeface="Roboto Light" panose="020F0502020204030204" pitchFamily="2" charset="0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7" d="100"/>
          <a:sy n="67" d="100"/>
        </p:scale>
        <p:origin x="1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134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6231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25364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54623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8128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35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315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65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724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3330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667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61967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65873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6009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9512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2356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4249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9628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9761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35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76B25-A324-697D-325C-9530EF76F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dirty="0"/>
              <a:t>PROJECT : AI POWERED SEARCH FOR CLOUD STORAGE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TEAM DETAILS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7BA4330A-005B-FB53-B070-3421D565D8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18823" y="3752088"/>
          <a:ext cx="11847003" cy="1914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9001">
                  <a:extLst>
                    <a:ext uri="{9D8B030D-6E8A-4147-A177-3AD203B41FA5}">
                      <a16:colId xmlns:a16="http://schemas.microsoft.com/office/drawing/2014/main" val="1506014572"/>
                    </a:ext>
                  </a:extLst>
                </a:gridCol>
                <a:gridCol w="3949001">
                  <a:extLst>
                    <a:ext uri="{9D8B030D-6E8A-4147-A177-3AD203B41FA5}">
                      <a16:colId xmlns:a16="http://schemas.microsoft.com/office/drawing/2014/main" val="2268100978"/>
                    </a:ext>
                  </a:extLst>
                </a:gridCol>
                <a:gridCol w="3949001">
                  <a:extLst>
                    <a:ext uri="{9D8B030D-6E8A-4147-A177-3AD203B41FA5}">
                      <a16:colId xmlns:a16="http://schemas.microsoft.com/office/drawing/2014/main" val="2242137510"/>
                    </a:ext>
                  </a:extLst>
                </a:gridCol>
              </a:tblGrid>
              <a:tr h="504749">
                <a:tc>
                  <a:txBody>
                    <a:bodyPr/>
                    <a:lstStyle/>
                    <a:p>
                      <a:r>
                        <a:rPr lang="en-IN" sz="2600" dirty="0"/>
                        <a:t>NAME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REGISTER NUMBER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DEPARTMENT/YEAR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3143618605"/>
                  </a:ext>
                </a:extLst>
              </a:tr>
              <a:tr h="899770">
                <a:tc>
                  <a:txBody>
                    <a:bodyPr/>
                    <a:lstStyle/>
                    <a:p>
                      <a:r>
                        <a:rPr lang="en-IN" sz="2600" dirty="0"/>
                        <a:t>ANDRA GOVARDHAN NAIDU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99220040239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CSE/III YEAR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857718480"/>
                  </a:ext>
                </a:extLst>
              </a:tr>
              <a:tr h="504749">
                <a:tc>
                  <a:txBody>
                    <a:bodyPr/>
                    <a:lstStyle/>
                    <a:p>
                      <a:r>
                        <a:rPr lang="en-IN" sz="2600" dirty="0"/>
                        <a:t>NANABALA PRAVALLIKA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9823005009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IN" sz="2600" dirty="0"/>
                        <a:t>ECE/III YEAR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811319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918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95546"/>
            <a:ext cx="7468553" cy="3329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AI-Powered Smart File Search: Revolutionizing Cloud Storage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431357"/>
            <a:ext cx="7468553" cy="26850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system revolutionizes cloud storage. It uses AI for efficient file management. Users can upload, search, and retrieve files easily. The system indexes file content using NLP. This enables content-based searches beyond filenames.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99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687" y="3333988"/>
            <a:ext cx="11554777" cy="614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Our Solution: AI-Driven Content Search and Indexing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0687" y="4261128"/>
            <a:ext cx="6480215" cy="1517809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39403" y="4469844"/>
            <a:ext cx="245637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Storing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39403" y="4902041"/>
            <a:ext cx="6062782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Securely stores files in cloud storage. Supports various file formats (PDF, DOCX, TXT,VIDEO,AUDIO,WEBPAGES etc.).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9618" y="4261128"/>
            <a:ext cx="6480215" cy="1517809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628334" y="4469844"/>
            <a:ext cx="245637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Searching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28334" y="4902041"/>
            <a:ext cx="6062782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Uses NLP to analyze file content. Enables semantic search capabilities.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687" y="5987653"/>
            <a:ext cx="6480215" cy="1517809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39403" y="6196370"/>
            <a:ext cx="245637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Extracting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39403" y="6628567"/>
            <a:ext cx="6062782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Extracts text from files, regardless of format. Handles OCR for scanned documents.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9618" y="5987653"/>
            <a:ext cx="6480215" cy="1517809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628334" y="6196370"/>
            <a:ext cx="245637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Indexing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28334" y="6628567"/>
            <a:ext cx="6062782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Creates an index of extracted content. Allows for fast and accurate searches.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6446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Key Technologies: NLP, Python, and Web Development Stack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935492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473725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NLP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5232797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Natural Language Processing for content analysis.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3935492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6859" y="473725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Python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46859" y="5232797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Backend development and AI model integration.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3935492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5995" y="4737378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Web Stack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5995" y="5232916"/>
            <a:ext cx="225028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HTML, CSS, JavaScript, PHP, SQL for the user interface and </a:t>
            </a:r>
            <a:r>
              <a:rPr lang="en-US" sz="185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database,XAMPP</a:t>
            </a: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5939" y="937498"/>
            <a:ext cx="4942403" cy="635460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61405" y="701159"/>
            <a:ext cx="7621191" cy="1279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Core Features: Upload, Delete, Intelligent Search, and Retrieval</a:t>
            </a:r>
            <a:endParaRPr lang="en-US" sz="40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05" y="2307312"/>
            <a:ext cx="1087755" cy="130528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175391" y="2524839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Upload</a:t>
            </a:r>
            <a:endParaRPr lang="en-US" sz="2000" dirty="0"/>
          </a:p>
        </p:txBody>
      </p:sp>
      <p:sp>
        <p:nvSpPr>
          <p:cNvPr id="7" name="Text 2"/>
          <p:cNvSpPr/>
          <p:nvPr/>
        </p:nvSpPr>
        <p:spPr>
          <a:xfrm>
            <a:off x="2175391" y="2975253"/>
            <a:ext cx="620720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Drag-and-drop functionality for easy file uploads.</a:t>
            </a:r>
            <a:endParaRPr lang="en-US" sz="17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405" y="3612594"/>
            <a:ext cx="1087755" cy="130528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175391" y="3830122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Delete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2175391" y="4280535"/>
            <a:ext cx="620720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Secure file deletion with confirmation step.</a:t>
            </a:r>
            <a:endParaRPr lang="en-US" sz="1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405" y="4917877"/>
            <a:ext cx="1087755" cy="130528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175391" y="5135404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Intelligent Search</a:t>
            </a:r>
            <a:endParaRPr lang="en-US" sz="2000" dirty="0"/>
          </a:p>
        </p:txBody>
      </p:sp>
      <p:sp>
        <p:nvSpPr>
          <p:cNvPr id="13" name="Text 6"/>
          <p:cNvSpPr/>
          <p:nvPr/>
        </p:nvSpPr>
        <p:spPr>
          <a:xfrm>
            <a:off x="2175391" y="5585817"/>
            <a:ext cx="620720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Content-based search with NLP support.</a:t>
            </a:r>
            <a:endParaRPr lang="en-US" sz="170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1405" y="6223159"/>
            <a:ext cx="1087755" cy="130528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175391" y="6440686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Retrieval</a:t>
            </a:r>
            <a:endParaRPr lang="en-US" sz="2000" dirty="0"/>
          </a:p>
        </p:txBody>
      </p:sp>
      <p:sp>
        <p:nvSpPr>
          <p:cNvPr id="16" name="Text 8"/>
          <p:cNvSpPr/>
          <p:nvPr/>
        </p:nvSpPr>
        <p:spPr>
          <a:xfrm>
            <a:off x="2175391" y="6891099"/>
            <a:ext cx="620720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Download files quickly and easily.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279" y="587335"/>
            <a:ext cx="7650242" cy="1255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 Case Demo: Finding Critical Information Instantly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538079" y="2162532"/>
            <a:ext cx="30480" cy="5479733"/>
          </a:xfrm>
          <a:prstGeom prst="roundRect">
            <a:avLst>
              <a:gd name="adj" fmla="val 105021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762869" y="2627352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313289" y="2402562"/>
            <a:ext cx="480060" cy="48006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507004" y="2491978"/>
            <a:ext cx="9251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726918" y="2375892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 Uploads File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726918" y="2817733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user uploads a contract document.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62869" y="4050625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6313289" y="3825835"/>
            <a:ext cx="480060" cy="48006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6462951" y="3915251"/>
            <a:ext cx="18073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726918" y="3799165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AI Indexes Content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726918" y="4241006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extracts and indexes contract terms.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62869" y="5473898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313289" y="5249108"/>
            <a:ext cx="480060" cy="48006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462951" y="5338524"/>
            <a:ext cx="18073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726918" y="5222438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 Searches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726918" y="5664279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user searches for "liability clause."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6762869" y="6897172"/>
            <a:ext cx="746879" cy="30480"/>
          </a:xfrm>
          <a:prstGeom prst="roundRect">
            <a:avLst>
              <a:gd name="adj" fmla="val 105021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313289" y="6672382"/>
            <a:ext cx="480060" cy="48006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6460212" y="6761798"/>
            <a:ext cx="18609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726918" y="6645712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Instant Results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726918" y="7087553"/>
            <a:ext cx="615660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finds and highlights the relevant clause instantly.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2029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Benefits: Enhanced Productivity and Data Accessibility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416052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41413" y="4260771"/>
            <a:ext cx="10382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416052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Time Savings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465605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Reduces time spent searching for files.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416052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45936" y="4260771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416052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Improved Accuracy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4656058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Finds relevant information within files.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9306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92002" y="603087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9306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Increased Productivity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426160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Enables faster decision-making.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82447"/>
            <a:ext cx="579167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Real world Applications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65214"/>
            <a:ext cx="4078962" cy="2520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54853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Legal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980867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Quickly find relevant case law and legal documents.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659" y="2665214"/>
            <a:ext cx="4078962" cy="2520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75659" y="54853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75659" y="5980867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Access patient records and medical research efficiently.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3595" y="2665214"/>
            <a:ext cx="4079081" cy="25210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3595" y="54854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Business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3595" y="5980986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Locate market reports and internal documents instantly.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DD78F9-6598-8B9E-91D3-593F165A8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460"/>
            <a:ext cx="10982325" cy="59482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FAF8E7-54B1-B6DE-23CC-E1A151667E12}"/>
              </a:ext>
            </a:extLst>
          </p:cNvPr>
          <p:cNvSpPr txBox="1"/>
          <p:nvPr/>
        </p:nvSpPr>
        <p:spPr>
          <a:xfrm>
            <a:off x="85725" y="257175"/>
            <a:ext cx="750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FINAL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79379080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</TotalTime>
  <Words>381</Words>
  <Application>Microsoft Office PowerPoint</Application>
  <PresentationFormat>Custom</PresentationFormat>
  <Paragraphs>75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Roboto Light</vt:lpstr>
      <vt:lpstr>Arial</vt:lpstr>
      <vt:lpstr>Gill Sans MT</vt:lpstr>
      <vt:lpstr>Red Hat Text</vt:lpstr>
      <vt:lpstr>Gallery</vt:lpstr>
      <vt:lpstr> PROJECT : AI POWERED SEARCH FOR CLOUD STORAGE   TEAM DETAILS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Vardhan andra</cp:lastModifiedBy>
  <cp:revision>2</cp:revision>
  <dcterms:created xsi:type="dcterms:W3CDTF">2025-02-08T21:20:21Z</dcterms:created>
  <dcterms:modified xsi:type="dcterms:W3CDTF">2025-02-08T21:29:11Z</dcterms:modified>
</cp:coreProperties>
</file>